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70" r:id="rId4"/>
    <p:sldId id="269" r:id="rId5"/>
    <p:sldId id="260" r:id="rId6"/>
    <p:sldId id="259" r:id="rId7"/>
    <p:sldId id="274" r:id="rId8"/>
    <p:sldId id="258" r:id="rId9"/>
    <p:sldId id="261" r:id="rId10"/>
    <p:sldId id="262" r:id="rId11"/>
    <p:sldId id="267" r:id="rId12"/>
    <p:sldId id="263" r:id="rId13"/>
    <p:sldId id="264" r:id="rId14"/>
    <p:sldId id="265" r:id="rId15"/>
    <p:sldId id="275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728191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Милютина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Марина  Юрьевна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Воспитатель</a:t>
            </a:r>
          </a:p>
          <a:p>
            <a:r>
              <a:rPr lang="ru-RU" dirty="0">
                <a:solidFill>
                  <a:schemeClr val="tx1"/>
                </a:solidFill>
              </a:rPr>
              <a:t>Муниципального бюджетного дошкольного образовательного учреждения </a:t>
            </a:r>
          </a:p>
          <a:p>
            <a:r>
              <a:rPr lang="ru-RU" dirty="0">
                <a:solidFill>
                  <a:schemeClr val="tx1"/>
                </a:solidFill>
              </a:rPr>
              <a:t>«Детский сад № 65 «Дельфин»</a:t>
            </a:r>
          </a:p>
        </p:txBody>
      </p:sp>
    </p:spTree>
    <p:extLst>
      <p:ext uri="{BB962C8B-B14F-4D97-AF65-F5344CB8AC3E}">
        <p14:creationId xmlns:p14="http://schemas.microsoft.com/office/powerpoint/2010/main" val="1987927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356632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60299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62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682576" cy="491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515517" cy="492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Результаты педагогической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33274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92491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4429" y="1052736"/>
            <a:ext cx="499017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85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РАБОТА\Младшая группа\АТТЕСТАЦИЯ\Scan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12694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РАБОТА\Младшая группа\АТТЕСТАЦИЯ\Scan_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588" y="332656"/>
            <a:ext cx="433074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35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РАБОТА\Младшая группа\АТТЕСТАЦИЯ\Scan_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393386" cy="620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РАБОТА\Младшая группа\АТТЕСТАЦИЯ\Scan_0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6205" y="364170"/>
            <a:ext cx="4348789" cy="614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79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зитроника\Documents\документы\аттестация\аттестация\2020-2021\Милютина М.Ю\Sc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99489"/>
            <a:ext cx="4744070" cy="6554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Мой девиз по жизни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Пусть во всем, что совершаешь ты, Проступит след душевной чистоты. </a:t>
            </a:r>
          </a:p>
          <a:p>
            <a:pPr>
              <a:buNone/>
            </a:pPr>
            <a:r>
              <a:rPr lang="ru-RU" dirty="0"/>
              <a:t>    Ведь сила не во внешности твоей, </a:t>
            </a:r>
          </a:p>
          <a:p>
            <a:pPr>
              <a:buNone/>
            </a:pPr>
            <a:r>
              <a:rPr lang="ru-RU" dirty="0"/>
              <a:t>    А только в человечности твоей . </a:t>
            </a:r>
          </a:p>
          <a:p>
            <a:pPr>
              <a:buNone/>
            </a:pPr>
            <a:r>
              <a:rPr lang="ru-RU" dirty="0"/>
              <a:t>                                              Мусса </a:t>
            </a:r>
            <a:r>
              <a:rPr lang="ru-RU" dirty="0" err="1"/>
              <a:t>Джалиль</a:t>
            </a:r>
            <a:r>
              <a:rPr lang="ru-RU" dirty="0"/>
              <a:t> 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r>
              <a:rPr lang="ru-RU" dirty="0"/>
              <a:t>Рядом со мной дети, дети разные: дерзкие, неугомонные, застенчивые и робкие, «молчуны» и «болтушки». Что я могу им дать?</a:t>
            </a:r>
            <a:br>
              <a:rPr lang="ru-RU" dirty="0"/>
            </a:br>
            <a:r>
              <a:rPr lang="ru-RU" dirty="0"/>
              <a:t> Прежде всего – любовь! </a:t>
            </a:r>
            <a:br>
              <a:rPr lang="ru-RU" dirty="0"/>
            </a:br>
            <a:r>
              <a:rPr lang="ru-RU" dirty="0"/>
              <a:t>И я люблю их такими, какие они есть!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2009 год, Автономная некоммерческая организация высшего профессионального образования «Межрегиональный открытый социальный       институт»,   специальность «Менеджмент организации», квалификация «Менеджер». Диплом ВСА 0818969;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2018 год, Частное образовательное учреждение «Учебный Центр дополнительного образования «Все </a:t>
            </a:r>
            <a:r>
              <a:rPr lang="ru-RU" dirty="0" err="1"/>
              <a:t>Вебинары.ру</a:t>
            </a:r>
            <a:r>
              <a:rPr lang="ru-RU" dirty="0"/>
              <a:t>», курс профессиональной переподготовки по направлению «Образование и педагогика», специальность «Воспитатель дошкольной образовательной организации», квалификация «Воспитатель детей дошкольного возраста». Диплом № 2018/02328.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Трудовой стаж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Общий трудовой стаж: </a:t>
            </a:r>
            <a:r>
              <a:rPr lang="ru-RU" u="sng" dirty="0"/>
              <a:t>12 лет 5 </a:t>
            </a:r>
            <a:r>
              <a:rPr lang="ru-RU" u="sng" dirty="0" err="1"/>
              <a:t>мес</a:t>
            </a:r>
            <a:endParaRPr lang="ru-RU" u="sng" dirty="0"/>
          </a:p>
          <a:p>
            <a:pPr lvl="0"/>
            <a:endParaRPr lang="ru-RU" dirty="0"/>
          </a:p>
          <a:p>
            <a:pPr lvl="0"/>
            <a:r>
              <a:rPr lang="ru-RU" dirty="0"/>
              <a:t>Стаж в текущей должности: </a:t>
            </a:r>
            <a:r>
              <a:rPr lang="ru-RU" u="sng" dirty="0"/>
              <a:t>2 года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Повышение квалификации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2018 год, Частное образовательное учреждение «Учебный центр «Все </a:t>
            </a:r>
            <a:r>
              <a:rPr lang="ru-RU" dirty="0" err="1"/>
              <a:t>Вебинары.ру</a:t>
            </a:r>
            <a:r>
              <a:rPr lang="ru-RU" dirty="0"/>
              <a:t>», </a:t>
            </a:r>
            <a:r>
              <a:rPr lang="ru-RU" b="1" dirty="0"/>
              <a:t>«Оказание первой помощи детям дошкольного возраста педагогическим работником в рамках исполнения ст.41 ФЗ «Об образовании»</a:t>
            </a:r>
            <a:r>
              <a:rPr lang="ru-RU" dirty="0"/>
              <a:t>, (144 ч);</a:t>
            </a:r>
          </a:p>
          <a:p>
            <a:r>
              <a:rPr lang="ru-RU" dirty="0"/>
              <a:t> 2020 год, ООО «Федеральный учебный центр профессиональной переподготовки и повышения квалификации «Знания», </a:t>
            </a:r>
            <a:r>
              <a:rPr lang="ru-RU" b="1" dirty="0"/>
              <a:t>«</a:t>
            </a:r>
            <a:r>
              <a:rPr lang="ru-RU" b="1" dirty="0" err="1"/>
              <a:t>Здоровьесберегающие</a:t>
            </a:r>
            <a:r>
              <a:rPr lang="ru-RU" b="1" dirty="0"/>
              <a:t> технологии в образовательном процессе дошкольной образовательной организации в соответствии с ФГОС  дошкольного образования»</a:t>
            </a:r>
            <a:r>
              <a:rPr lang="ru-RU" dirty="0"/>
              <a:t>,  (144 ч);</a:t>
            </a:r>
          </a:p>
          <a:p>
            <a:r>
              <a:rPr lang="ru-RU" dirty="0"/>
              <a:t>- 2020 год, ООО «Федеральный учебный центр профессиональной переподготовки и повышения квалификации «Знания», </a:t>
            </a:r>
            <a:r>
              <a:rPr lang="ru-RU" b="1" dirty="0"/>
              <a:t>«Обучение детей дошкольного возраста с применением дистанционных технологий</a:t>
            </a:r>
            <a:r>
              <a:rPr lang="ru-RU" dirty="0"/>
              <a:t>»,  (144 ч).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" y="24317"/>
            <a:ext cx="9045815" cy="657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55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17" y="0"/>
            <a:ext cx="9154343" cy="656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98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802562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03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6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46443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217" y="767680"/>
            <a:ext cx="3466277" cy="489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078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239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Franklin Gothic Book</vt:lpstr>
      <vt:lpstr>Franklin Gothic Medium</vt:lpstr>
      <vt:lpstr>Wingdings 2</vt:lpstr>
      <vt:lpstr>Трек</vt:lpstr>
      <vt:lpstr>Милютина  Марина  Юрьевна</vt:lpstr>
      <vt:lpstr>Образование </vt:lpstr>
      <vt:lpstr>Трудовой стаж</vt:lpstr>
      <vt:lpstr>Повышение квалификации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педагогической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Мой девиз по жизни</vt:lpstr>
      <vt:lpstr>Рядом со мной дети, дети разные: дерзкие, неугомонные, застенчивые и робкие, «молчуны» и «болтушки». Что я могу им дать?  Прежде всего – любовь!  И я люблю их такими, какие они есть!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Милютина</dc:creator>
  <cp:lastModifiedBy>Анатолий Вишняков</cp:lastModifiedBy>
  <cp:revision>13</cp:revision>
  <dcterms:created xsi:type="dcterms:W3CDTF">2021-01-24T06:39:29Z</dcterms:created>
  <dcterms:modified xsi:type="dcterms:W3CDTF">2021-02-10T06:59:50Z</dcterms:modified>
</cp:coreProperties>
</file>